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91" r:id="rId5"/>
    <p:sldId id="259" r:id="rId6"/>
    <p:sldId id="260" r:id="rId7"/>
    <p:sldId id="261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92" r:id="rId24"/>
    <p:sldId id="293" r:id="rId25"/>
    <p:sldId id="294" r:id="rId26"/>
    <p:sldId id="264" r:id="rId27"/>
    <p:sldId id="263" r:id="rId28"/>
    <p:sldId id="265" r:id="rId29"/>
    <p:sldId id="295" r:id="rId30"/>
    <p:sldId id="296" r:id="rId31"/>
    <p:sldId id="281" r:id="rId32"/>
    <p:sldId id="282" r:id="rId33"/>
    <p:sldId id="297" r:id="rId34"/>
    <p:sldId id="298" r:id="rId35"/>
    <p:sldId id="283" r:id="rId36"/>
    <p:sldId id="284" r:id="rId37"/>
    <p:sldId id="285" r:id="rId38"/>
    <p:sldId id="286" r:id="rId39"/>
    <p:sldId id="288" r:id="rId40"/>
    <p:sldId id="289" r:id="rId41"/>
    <p:sldId id="290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1934" autoAdjust="0"/>
  </p:normalViewPr>
  <p:slideViewPr>
    <p:cSldViewPr snapToGrid="0">
      <p:cViewPr varScale="1">
        <p:scale>
          <a:sx n="60" d="100"/>
          <a:sy n="60" d="100"/>
        </p:scale>
        <p:origin x="4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6F05BB-6F79-462A-9F63-FCF0C3622F0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8682B0-5C92-4871-BD7A-16A8EA71A380}">
      <dgm:prSet phldrT="[Text]"/>
      <dgm:spPr/>
      <dgm:t>
        <a:bodyPr/>
        <a:lstStyle/>
        <a:p>
          <a:r>
            <a:rPr lang="en-US" dirty="0" err="1" smtClean="0"/>
            <a:t>Mr.Nguyễn</a:t>
          </a:r>
          <a:r>
            <a:rPr lang="en-US" dirty="0" smtClean="0"/>
            <a:t> Đức Lợi</a:t>
          </a:r>
          <a:endParaRPr lang="en-US" dirty="0"/>
        </a:p>
      </dgm:t>
    </dgm:pt>
    <dgm:pt modelId="{DE0CB6C8-C4FB-4D54-B052-FA1D3F0AB047}" type="parTrans" cxnId="{BE7FD78C-6C96-43B6-ADD5-2BCECE35B0C0}">
      <dgm:prSet/>
      <dgm:spPr/>
      <dgm:t>
        <a:bodyPr/>
        <a:lstStyle/>
        <a:p>
          <a:endParaRPr lang="en-US"/>
        </a:p>
      </dgm:t>
    </dgm:pt>
    <dgm:pt modelId="{FD337D20-FDA8-4F5F-98C9-905CEFB7CE5C}" type="sibTrans" cxnId="{BE7FD78C-6C96-43B6-ADD5-2BCECE35B0C0}">
      <dgm:prSet/>
      <dgm:spPr/>
      <dgm:t>
        <a:bodyPr/>
        <a:lstStyle/>
        <a:p>
          <a:endParaRPr lang="en-US"/>
        </a:p>
      </dgm:t>
    </dgm:pt>
    <dgm:pt modelId="{AFB2126C-D6AE-4703-A764-7F5A2C8A4DEC}">
      <dgm:prSet phldrT="[Text]"/>
      <dgm:spPr/>
      <dgm:t>
        <a:bodyPr/>
        <a:lstStyle/>
        <a:p>
          <a:r>
            <a:rPr lang="en-US" dirty="0" smtClean="0"/>
            <a:t>Supervisor</a:t>
          </a:r>
          <a:endParaRPr lang="en-US" dirty="0"/>
        </a:p>
      </dgm:t>
    </dgm:pt>
    <dgm:pt modelId="{205B2211-EDE8-4745-8C78-B23C76DFE341}" type="parTrans" cxnId="{82F4F5A2-5F0F-4597-A7CF-1A516450F479}">
      <dgm:prSet/>
      <dgm:spPr/>
      <dgm:t>
        <a:bodyPr/>
        <a:lstStyle/>
        <a:p>
          <a:endParaRPr lang="en-US"/>
        </a:p>
      </dgm:t>
    </dgm:pt>
    <dgm:pt modelId="{ACF51C13-E325-4FE1-A6DD-0BB61A93CD3A}" type="sibTrans" cxnId="{82F4F5A2-5F0F-4597-A7CF-1A516450F479}">
      <dgm:prSet/>
      <dgm:spPr/>
      <dgm:t>
        <a:bodyPr/>
        <a:lstStyle/>
        <a:p>
          <a:endParaRPr lang="en-US"/>
        </a:p>
      </dgm:t>
    </dgm:pt>
    <dgm:pt modelId="{3A2510FF-84E3-46E7-97B4-4B656431EA14}">
      <dgm:prSet phldrT="[Text]"/>
      <dgm:spPr/>
      <dgm:t>
        <a:bodyPr/>
        <a:lstStyle/>
        <a:p>
          <a:r>
            <a:rPr lang="en-US" dirty="0" err="1" smtClean="0"/>
            <a:t>Trần</a:t>
          </a:r>
          <a:r>
            <a:rPr lang="en-US" dirty="0" smtClean="0"/>
            <a:t> Nguyễn Minh Trung</a:t>
          </a:r>
          <a:endParaRPr lang="en-US" dirty="0"/>
        </a:p>
      </dgm:t>
    </dgm:pt>
    <dgm:pt modelId="{039B44C9-E2A3-44B5-8D67-B4103574A78B}" type="parTrans" cxnId="{7C6D1AE5-CB5A-465C-9870-294C8240C6E4}">
      <dgm:prSet/>
      <dgm:spPr/>
      <dgm:t>
        <a:bodyPr/>
        <a:lstStyle/>
        <a:p>
          <a:endParaRPr lang="en-US"/>
        </a:p>
      </dgm:t>
    </dgm:pt>
    <dgm:pt modelId="{9E841B98-5868-4F1D-9110-885E2C4DBD8A}" type="sibTrans" cxnId="{7C6D1AE5-CB5A-465C-9870-294C8240C6E4}">
      <dgm:prSet/>
      <dgm:spPr/>
      <dgm:t>
        <a:bodyPr/>
        <a:lstStyle/>
        <a:p>
          <a:endParaRPr lang="en-US"/>
        </a:p>
      </dgm:t>
    </dgm:pt>
    <dgm:pt modelId="{5A3D0569-1128-4CBA-8D5B-5FAEA646FD76}">
      <dgm:prSet phldrT="[Text]"/>
      <dgm:spPr/>
      <dgm:t>
        <a:bodyPr/>
        <a:lstStyle/>
        <a:p>
          <a:r>
            <a:rPr lang="en-US" dirty="0" smtClean="0"/>
            <a:t>Firmware: System architecture &amp; interface protocol</a:t>
          </a:r>
          <a:endParaRPr lang="en-US" dirty="0"/>
        </a:p>
      </dgm:t>
    </dgm:pt>
    <dgm:pt modelId="{1B4CE9C4-56FD-4B86-B0A9-8EEA62E339B7}" type="parTrans" cxnId="{6E337F64-6376-4F5C-9C45-C1D75D75B5CB}">
      <dgm:prSet/>
      <dgm:spPr/>
      <dgm:t>
        <a:bodyPr/>
        <a:lstStyle/>
        <a:p>
          <a:endParaRPr lang="en-US"/>
        </a:p>
      </dgm:t>
    </dgm:pt>
    <dgm:pt modelId="{A17DEFFD-00C3-4E62-9F04-2CD022C2C086}" type="sibTrans" cxnId="{6E337F64-6376-4F5C-9C45-C1D75D75B5CB}">
      <dgm:prSet/>
      <dgm:spPr/>
      <dgm:t>
        <a:bodyPr/>
        <a:lstStyle/>
        <a:p>
          <a:endParaRPr lang="en-US"/>
        </a:p>
      </dgm:t>
    </dgm:pt>
    <dgm:pt modelId="{C636EE67-8ABD-4FC0-B946-23BC39703799}">
      <dgm:prSet phldrT="[Text]"/>
      <dgm:spPr/>
      <dgm:t>
        <a:bodyPr/>
        <a:lstStyle/>
        <a:p>
          <a:r>
            <a:rPr lang="en-US" dirty="0" smtClean="0"/>
            <a:t>Software: Android Application</a:t>
          </a:r>
          <a:endParaRPr lang="en-US" dirty="0"/>
        </a:p>
      </dgm:t>
    </dgm:pt>
    <dgm:pt modelId="{46CD7236-CB4B-42C5-A68F-F489A89321AC}" type="parTrans" cxnId="{AC24E942-9CDB-41CD-A8CB-5CB08AE79023}">
      <dgm:prSet/>
      <dgm:spPr/>
      <dgm:t>
        <a:bodyPr/>
        <a:lstStyle/>
        <a:p>
          <a:endParaRPr lang="en-US"/>
        </a:p>
      </dgm:t>
    </dgm:pt>
    <dgm:pt modelId="{7FFEC3A5-F0D3-4106-AE5A-F3AFF0A996D8}" type="sibTrans" cxnId="{AC24E942-9CDB-41CD-A8CB-5CB08AE79023}">
      <dgm:prSet/>
      <dgm:spPr/>
      <dgm:t>
        <a:bodyPr/>
        <a:lstStyle/>
        <a:p>
          <a:endParaRPr lang="en-US"/>
        </a:p>
      </dgm:t>
    </dgm:pt>
    <dgm:pt modelId="{78A68719-7FD4-44E8-9AF4-005E31F2985B}">
      <dgm:prSet phldrT="[Text]"/>
      <dgm:spPr/>
      <dgm:t>
        <a:bodyPr/>
        <a:lstStyle/>
        <a:p>
          <a:r>
            <a:rPr lang="en-US" dirty="0" smtClean="0"/>
            <a:t>Bùi Phú Hiệp</a:t>
          </a:r>
          <a:endParaRPr lang="en-US" dirty="0"/>
        </a:p>
      </dgm:t>
    </dgm:pt>
    <dgm:pt modelId="{F2FDD084-7F88-4ABE-82C9-86C110140A01}" type="parTrans" cxnId="{405972A9-27A9-4ADC-B9AB-12AE98D25AB0}">
      <dgm:prSet/>
      <dgm:spPr/>
      <dgm:t>
        <a:bodyPr/>
        <a:lstStyle/>
        <a:p>
          <a:endParaRPr lang="en-US"/>
        </a:p>
      </dgm:t>
    </dgm:pt>
    <dgm:pt modelId="{ED82D2A5-16D7-4570-93CB-CF7843C80401}" type="sibTrans" cxnId="{405972A9-27A9-4ADC-B9AB-12AE98D25AB0}">
      <dgm:prSet/>
      <dgm:spPr/>
      <dgm:t>
        <a:bodyPr/>
        <a:lstStyle/>
        <a:p>
          <a:endParaRPr lang="en-US"/>
        </a:p>
      </dgm:t>
    </dgm:pt>
    <dgm:pt modelId="{3A29BB9C-2F10-428E-9E33-D4678CF2542C}">
      <dgm:prSet phldrT="[Text]"/>
      <dgm:spPr/>
      <dgm:t>
        <a:bodyPr/>
        <a:lstStyle/>
        <a:p>
          <a:r>
            <a:rPr lang="en-US" dirty="0" smtClean="0"/>
            <a:t>Nguyễn </a:t>
          </a:r>
          <a:r>
            <a:rPr lang="en-US" dirty="0" err="1" smtClean="0"/>
            <a:t>Đỗ</a:t>
          </a:r>
          <a:r>
            <a:rPr lang="en-US" dirty="0" smtClean="0"/>
            <a:t> </a:t>
          </a:r>
          <a:r>
            <a:rPr lang="en-US" dirty="0" err="1" smtClean="0"/>
            <a:t>Phương</a:t>
          </a:r>
          <a:r>
            <a:rPr lang="en-US" dirty="0" smtClean="0"/>
            <a:t> Huy</a:t>
          </a:r>
          <a:endParaRPr lang="en-US" dirty="0"/>
        </a:p>
      </dgm:t>
    </dgm:pt>
    <dgm:pt modelId="{967029D4-F887-4A11-BEEA-69E4F2DEFCDF}" type="parTrans" cxnId="{C867A2B6-4B6B-4ED4-B34A-90BB21E2F344}">
      <dgm:prSet/>
      <dgm:spPr/>
      <dgm:t>
        <a:bodyPr/>
        <a:lstStyle/>
        <a:p>
          <a:endParaRPr lang="en-US"/>
        </a:p>
      </dgm:t>
    </dgm:pt>
    <dgm:pt modelId="{1B3AF8BB-5CA8-4E06-8FB1-52FCF28377FA}" type="sibTrans" cxnId="{C867A2B6-4B6B-4ED4-B34A-90BB21E2F344}">
      <dgm:prSet/>
      <dgm:spPr/>
      <dgm:t>
        <a:bodyPr/>
        <a:lstStyle/>
        <a:p>
          <a:endParaRPr lang="en-US"/>
        </a:p>
      </dgm:t>
    </dgm:pt>
    <dgm:pt modelId="{688919A9-EF0C-491A-83AF-8E3A17FD86F9}">
      <dgm:prSet phldrT="[Text]"/>
      <dgm:spPr/>
      <dgm:t>
        <a:bodyPr/>
        <a:lstStyle/>
        <a:p>
          <a:r>
            <a:rPr lang="en-US" dirty="0" smtClean="0"/>
            <a:t>Hardware: Design &amp; Implement</a:t>
          </a:r>
          <a:endParaRPr lang="en-US" dirty="0"/>
        </a:p>
      </dgm:t>
    </dgm:pt>
    <dgm:pt modelId="{54C0519A-F61E-4E79-988C-85BE5718F42C}" type="parTrans" cxnId="{2B752EB9-5696-48CA-9FAF-07115207CF25}">
      <dgm:prSet/>
      <dgm:spPr/>
      <dgm:t>
        <a:bodyPr/>
        <a:lstStyle/>
        <a:p>
          <a:endParaRPr lang="en-US"/>
        </a:p>
      </dgm:t>
    </dgm:pt>
    <dgm:pt modelId="{684ABCA0-3FD1-436C-903D-DE14B2760B22}" type="sibTrans" cxnId="{2B752EB9-5696-48CA-9FAF-07115207CF25}">
      <dgm:prSet/>
      <dgm:spPr/>
      <dgm:t>
        <a:bodyPr/>
        <a:lstStyle/>
        <a:p>
          <a:endParaRPr lang="en-US"/>
        </a:p>
      </dgm:t>
    </dgm:pt>
    <dgm:pt modelId="{2013234F-7B13-4557-9928-EA4A8BB9A279}">
      <dgm:prSet phldrT="[Text]"/>
      <dgm:spPr/>
      <dgm:t>
        <a:bodyPr/>
        <a:lstStyle/>
        <a:p>
          <a:r>
            <a:rPr lang="en-US" dirty="0" smtClean="0"/>
            <a:t>Software: Web Server</a:t>
          </a:r>
          <a:endParaRPr lang="en-US" dirty="0"/>
        </a:p>
      </dgm:t>
    </dgm:pt>
    <dgm:pt modelId="{0726B021-5FE3-4924-B664-F4E98B9ABD9B}" type="parTrans" cxnId="{A45A86BA-AF91-4A4D-8673-8521BADE2D10}">
      <dgm:prSet/>
      <dgm:spPr/>
      <dgm:t>
        <a:bodyPr/>
        <a:lstStyle/>
        <a:p>
          <a:endParaRPr lang="en-US"/>
        </a:p>
      </dgm:t>
    </dgm:pt>
    <dgm:pt modelId="{8AE6107F-069F-484A-BC26-72F6017B321A}" type="sibTrans" cxnId="{A45A86BA-AF91-4A4D-8673-8521BADE2D10}">
      <dgm:prSet/>
      <dgm:spPr/>
      <dgm:t>
        <a:bodyPr/>
        <a:lstStyle/>
        <a:p>
          <a:endParaRPr lang="en-US"/>
        </a:p>
      </dgm:t>
    </dgm:pt>
    <dgm:pt modelId="{7473B965-E7D8-4A6C-A159-2E26548C641B}">
      <dgm:prSet phldrT="[Text]"/>
      <dgm:spPr/>
      <dgm:t>
        <a:bodyPr/>
        <a:lstStyle/>
        <a:p>
          <a:r>
            <a:rPr lang="en-US" dirty="0" smtClean="0"/>
            <a:t>Hardware: Implement</a:t>
          </a:r>
          <a:endParaRPr lang="en-US" dirty="0"/>
        </a:p>
      </dgm:t>
    </dgm:pt>
    <dgm:pt modelId="{DD8E1724-5C4A-4317-9C39-36E9659024F2}" type="parTrans" cxnId="{56F2F1CA-6AB1-42A2-AC2B-A70872BA8862}">
      <dgm:prSet/>
      <dgm:spPr/>
      <dgm:t>
        <a:bodyPr/>
        <a:lstStyle/>
        <a:p>
          <a:endParaRPr lang="en-US"/>
        </a:p>
      </dgm:t>
    </dgm:pt>
    <dgm:pt modelId="{85428CED-3DA1-4C17-A5CB-2228BFC6AC35}" type="sibTrans" cxnId="{56F2F1CA-6AB1-42A2-AC2B-A70872BA8862}">
      <dgm:prSet/>
      <dgm:spPr/>
      <dgm:t>
        <a:bodyPr/>
        <a:lstStyle/>
        <a:p>
          <a:endParaRPr lang="en-US"/>
        </a:p>
      </dgm:t>
    </dgm:pt>
    <dgm:pt modelId="{67CD6434-8F6B-4939-8DD9-02AD99F3987D}">
      <dgm:prSet phldrT="[Text]"/>
      <dgm:spPr/>
      <dgm:t>
        <a:bodyPr/>
        <a:lstStyle/>
        <a:p>
          <a:r>
            <a:rPr lang="en-US" dirty="0" smtClean="0"/>
            <a:t>Testing: Design and Execute</a:t>
          </a:r>
          <a:endParaRPr lang="en-US" dirty="0"/>
        </a:p>
      </dgm:t>
    </dgm:pt>
    <dgm:pt modelId="{3ABDD7F2-7AB7-4472-AC15-4B91EF8B48E4}" type="parTrans" cxnId="{1B78D305-49D2-4722-A5DB-0DA4440BB6A5}">
      <dgm:prSet/>
      <dgm:spPr/>
      <dgm:t>
        <a:bodyPr/>
        <a:lstStyle/>
        <a:p>
          <a:endParaRPr lang="en-US"/>
        </a:p>
      </dgm:t>
    </dgm:pt>
    <dgm:pt modelId="{09F7767B-0CC9-4B22-A574-4B82DF0426C6}" type="sibTrans" cxnId="{1B78D305-49D2-4722-A5DB-0DA4440BB6A5}">
      <dgm:prSet/>
      <dgm:spPr/>
      <dgm:t>
        <a:bodyPr/>
        <a:lstStyle/>
        <a:p>
          <a:endParaRPr lang="en-US"/>
        </a:p>
      </dgm:t>
    </dgm:pt>
    <dgm:pt modelId="{A4FB5401-B0CE-4350-9670-906A27363967}" type="pres">
      <dgm:prSet presAssocID="{CD6F05BB-6F79-462A-9F63-FCF0C3622F0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AF65D33-DF62-4220-B863-85C89A7D5CE8}" type="pres">
      <dgm:prSet presAssocID="{E38682B0-5C92-4871-BD7A-16A8EA71A380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0F3773-474C-4D4F-A51F-0E7824155C6A}" type="pres">
      <dgm:prSet presAssocID="{E38682B0-5C92-4871-BD7A-16A8EA71A380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F995D4-2F3A-45E3-AD9C-AFE05C029EA9}" type="pres">
      <dgm:prSet presAssocID="{3A2510FF-84E3-46E7-97B4-4B656431EA1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9C3895-AFAE-4A9B-AD09-4CDC02EF9D15}" type="pres">
      <dgm:prSet presAssocID="{3A2510FF-84E3-46E7-97B4-4B656431EA14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4F5D92-E0D6-4D94-8F8B-740132A04AD2}" type="pres">
      <dgm:prSet presAssocID="{78A68719-7FD4-44E8-9AF4-005E31F2985B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3A85A0-B287-4F63-AD59-3C8EEC7DC7CE}" type="pres">
      <dgm:prSet presAssocID="{78A68719-7FD4-44E8-9AF4-005E31F2985B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74C492-6EC8-4693-AA5F-923467A68245}" type="pres">
      <dgm:prSet presAssocID="{3A29BB9C-2F10-428E-9E33-D4678CF2542C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476393-FE7D-451F-B9BC-A8083DA83AE7}" type="pres">
      <dgm:prSet presAssocID="{3A29BB9C-2F10-428E-9E33-D4678CF2542C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5972A9-27A9-4ADC-B9AB-12AE98D25AB0}" srcId="{CD6F05BB-6F79-462A-9F63-FCF0C3622F06}" destId="{78A68719-7FD4-44E8-9AF4-005E31F2985B}" srcOrd="2" destOrd="0" parTransId="{F2FDD084-7F88-4ABE-82C9-86C110140A01}" sibTransId="{ED82D2A5-16D7-4570-93CB-CF7843C80401}"/>
    <dgm:cxn modelId="{56F2F1CA-6AB1-42A2-AC2B-A70872BA8862}" srcId="{3A29BB9C-2F10-428E-9E33-D4678CF2542C}" destId="{7473B965-E7D8-4A6C-A159-2E26548C641B}" srcOrd="0" destOrd="0" parTransId="{DD8E1724-5C4A-4317-9C39-36E9659024F2}" sibTransId="{85428CED-3DA1-4C17-A5CB-2228BFC6AC35}"/>
    <dgm:cxn modelId="{AC24E942-9CDB-41CD-A8CB-5CB08AE79023}" srcId="{3A2510FF-84E3-46E7-97B4-4B656431EA14}" destId="{C636EE67-8ABD-4FC0-B946-23BC39703799}" srcOrd="1" destOrd="0" parTransId="{46CD7236-CB4B-42C5-A68F-F489A89321AC}" sibTransId="{7FFEC3A5-F0D3-4106-AE5A-F3AFF0A996D8}"/>
    <dgm:cxn modelId="{2B752EB9-5696-48CA-9FAF-07115207CF25}" srcId="{78A68719-7FD4-44E8-9AF4-005E31F2985B}" destId="{688919A9-EF0C-491A-83AF-8E3A17FD86F9}" srcOrd="0" destOrd="0" parTransId="{54C0519A-F61E-4E79-988C-85BE5718F42C}" sibTransId="{684ABCA0-3FD1-436C-903D-DE14B2760B22}"/>
    <dgm:cxn modelId="{C867A2B6-4B6B-4ED4-B34A-90BB21E2F344}" srcId="{CD6F05BB-6F79-462A-9F63-FCF0C3622F06}" destId="{3A29BB9C-2F10-428E-9E33-D4678CF2542C}" srcOrd="3" destOrd="0" parTransId="{967029D4-F887-4A11-BEEA-69E4F2DEFCDF}" sibTransId="{1B3AF8BB-5CA8-4E06-8FB1-52FCF28377FA}"/>
    <dgm:cxn modelId="{CE926DD6-E22F-4705-9F14-16C258E7170E}" type="presOf" srcId="{5A3D0569-1128-4CBA-8D5B-5FAEA646FD76}" destId="{AB9C3895-AFAE-4A9B-AD09-4CDC02EF9D15}" srcOrd="0" destOrd="0" presId="urn:microsoft.com/office/officeart/2005/8/layout/vList2"/>
    <dgm:cxn modelId="{7C6D1AE5-CB5A-465C-9870-294C8240C6E4}" srcId="{CD6F05BB-6F79-462A-9F63-FCF0C3622F06}" destId="{3A2510FF-84E3-46E7-97B4-4B656431EA14}" srcOrd="1" destOrd="0" parTransId="{039B44C9-E2A3-44B5-8D67-B4103574A78B}" sibTransId="{9E841B98-5868-4F1D-9110-885E2C4DBD8A}"/>
    <dgm:cxn modelId="{EB83E38E-9656-425D-8660-65589440301E}" type="presOf" srcId="{3A2510FF-84E3-46E7-97B4-4B656431EA14}" destId="{1AF995D4-2F3A-45E3-AD9C-AFE05C029EA9}" srcOrd="0" destOrd="0" presId="urn:microsoft.com/office/officeart/2005/8/layout/vList2"/>
    <dgm:cxn modelId="{BCAC4BCA-B5D9-44A2-AE82-BE1AE83AD8AB}" type="presOf" srcId="{3A29BB9C-2F10-428E-9E33-D4678CF2542C}" destId="{8174C492-6EC8-4693-AA5F-923467A68245}" srcOrd="0" destOrd="0" presId="urn:microsoft.com/office/officeart/2005/8/layout/vList2"/>
    <dgm:cxn modelId="{53D5A921-92DC-4AF4-81FF-05579987A5FF}" type="presOf" srcId="{E38682B0-5C92-4871-BD7A-16A8EA71A380}" destId="{DAF65D33-DF62-4220-B863-85C89A7D5CE8}" srcOrd="0" destOrd="0" presId="urn:microsoft.com/office/officeart/2005/8/layout/vList2"/>
    <dgm:cxn modelId="{95BAE86F-965C-4754-A73A-7476072ADD1F}" type="presOf" srcId="{AFB2126C-D6AE-4703-A764-7F5A2C8A4DEC}" destId="{740F3773-474C-4D4F-A51F-0E7824155C6A}" srcOrd="0" destOrd="0" presId="urn:microsoft.com/office/officeart/2005/8/layout/vList2"/>
    <dgm:cxn modelId="{B7513843-BCB9-4B46-8B3E-A83BB5FDAFCC}" type="presOf" srcId="{7473B965-E7D8-4A6C-A159-2E26548C641B}" destId="{C7476393-FE7D-451F-B9BC-A8083DA83AE7}" srcOrd="0" destOrd="0" presId="urn:microsoft.com/office/officeart/2005/8/layout/vList2"/>
    <dgm:cxn modelId="{A66A0676-3A2E-44C8-8DBF-479BD749DC3F}" type="presOf" srcId="{67CD6434-8F6B-4939-8DD9-02AD99F3987D}" destId="{C7476393-FE7D-451F-B9BC-A8083DA83AE7}" srcOrd="0" destOrd="1" presId="urn:microsoft.com/office/officeart/2005/8/layout/vList2"/>
    <dgm:cxn modelId="{1B78D305-49D2-4722-A5DB-0DA4440BB6A5}" srcId="{3A29BB9C-2F10-428E-9E33-D4678CF2542C}" destId="{67CD6434-8F6B-4939-8DD9-02AD99F3987D}" srcOrd="1" destOrd="0" parTransId="{3ABDD7F2-7AB7-4472-AC15-4B91EF8B48E4}" sibTransId="{09F7767B-0CC9-4B22-A574-4B82DF0426C6}"/>
    <dgm:cxn modelId="{839EE6D1-80FD-44AF-B5AC-C8C4114A5556}" type="presOf" srcId="{688919A9-EF0C-491A-83AF-8E3A17FD86F9}" destId="{DA3A85A0-B287-4F63-AD59-3C8EEC7DC7CE}" srcOrd="0" destOrd="0" presId="urn:microsoft.com/office/officeart/2005/8/layout/vList2"/>
    <dgm:cxn modelId="{B9CB73E7-4DD6-42B2-8697-D6E9FCA3F914}" type="presOf" srcId="{2013234F-7B13-4557-9928-EA4A8BB9A279}" destId="{DA3A85A0-B287-4F63-AD59-3C8EEC7DC7CE}" srcOrd="0" destOrd="1" presId="urn:microsoft.com/office/officeart/2005/8/layout/vList2"/>
    <dgm:cxn modelId="{B059D223-F5ED-457C-AC44-50526239ADB9}" type="presOf" srcId="{C636EE67-8ABD-4FC0-B946-23BC39703799}" destId="{AB9C3895-AFAE-4A9B-AD09-4CDC02EF9D15}" srcOrd="0" destOrd="1" presId="urn:microsoft.com/office/officeart/2005/8/layout/vList2"/>
    <dgm:cxn modelId="{6E337F64-6376-4F5C-9C45-C1D75D75B5CB}" srcId="{3A2510FF-84E3-46E7-97B4-4B656431EA14}" destId="{5A3D0569-1128-4CBA-8D5B-5FAEA646FD76}" srcOrd="0" destOrd="0" parTransId="{1B4CE9C4-56FD-4B86-B0A9-8EEA62E339B7}" sibTransId="{A17DEFFD-00C3-4E62-9F04-2CD022C2C086}"/>
    <dgm:cxn modelId="{BE7FD78C-6C96-43B6-ADD5-2BCECE35B0C0}" srcId="{CD6F05BB-6F79-462A-9F63-FCF0C3622F06}" destId="{E38682B0-5C92-4871-BD7A-16A8EA71A380}" srcOrd="0" destOrd="0" parTransId="{DE0CB6C8-C4FB-4D54-B052-FA1D3F0AB047}" sibTransId="{FD337D20-FDA8-4F5F-98C9-905CEFB7CE5C}"/>
    <dgm:cxn modelId="{F1D85FD5-03E7-43F6-AD0C-78D03EB701C2}" type="presOf" srcId="{CD6F05BB-6F79-462A-9F63-FCF0C3622F06}" destId="{A4FB5401-B0CE-4350-9670-906A27363967}" srcOrd="0" destOrd="0" presId="urn:microsoft.com/office/officeart/2005/8/layout/vList2"/>
    <dgm:cxn modelId="{CDB47C81-DB3F-4ABC-AEB4-554797D57B88}" type="presOf" srcId="{78A68719-7FD4-44E8-9AF4-005E31F2985B}" destId="{6F4F5D92-E0D6-4D94-8F8B-740132A04AD2}" srcOrd="0" destOrd="0" presId="urn:microsoft.com/office/officeart/2005/8/layout/vList2"/>
    <dgm:cxn modelId="{82F4F5A2-5F0F-4597-A7CF-1A516450F479}" srcId="{E38682B0-5C92-4871-BD7A-16A8EA71A380}" destId="{AFB2126C-D6AE-4703-A764-7F5A2C8A4DEC}" srcOrd="0" destOrd="0" parTransId="{205B2211-EDE8-4745-8C78-B23C76DFE341}" sibTransId="{ACF51C13-E325-4FE1-A6DD-0BB61A93CD3A}"/>
    <dgm:cxn modelId="{A45A86BA-AF91-4A4D-8673-8521BADE2D10}" srcId="{78A68719-7FD4-44E8-9AF4-005E31F2985B}" destId="{2013234F-7B13-4557-9928-EA4A8BB9A279}" srcOrd="1" destOrd="0" parTransId="{0726B021-5FE3-4924-B664-F4E98B9ABD9B}" sibTransId="{8AE6107F-069F-484A-BC26-72F6017B321A}"/>
    <dgm:cxn modelId="{961900AD-4969-442E-AAAC-4897307E8CA4}" type="presParOf" srcId="{A4FB5401-B0CE-4350-9670-906A27363967}" destId="{DAF65D33-DF62-4220-B863-85C89A7D5CE8}" srcOrd="0" destOrd="0" presId="urn:microsoft.com/office/officeart/2005/8/layout/vList2"/>
    <dgm:cxn modelId="{DD2DFAFE-519E-4400-B821-809EA9E8DF06}" type="presParOf" srcId="{A4FB5401-B0CE-4350-9670-906A27363967}" destId="{740F3773-474C-4D4F-A51F-0E7824155C6A}" srcOrd="1" destOrd="0" presId="urn:microsoft.com/office/officeart/2005/8/layout/vList2"/>
    <dgm:cxn modelId="{CF9E428D-5CA0-4CBA-BB90-A833DEE01596}" type="presParOf" srcId="{A4FB5401-B0CE-4350-9670-906A27363967}" destId="{1AF995D4-2F3A-45E3-AD9C-AFE05C029EA9}" srcOrd="2" destOrd="0" presId="urn:microsoft.com/office/officeart/2005/8/layout/vList2"/>
    <dgm:cxn modelId="{1E23899F-D1D6-417A-B845-90C9E3FFEC03}" type="presParOf" srcId="{A4FB5401-B0CE-4350-9670-906A27363967}" destId="{AB9C3895-AFAE-4A9B-AD09-4CDC02EF9D15}" srcOrd="3" destOrd="0" presId="urn:microsoft.com/office/officeart/2005/8/layout/vList2"/>
    <dgm:cxn modelId="{A5B74743-487F-4928-AE8E-A659F5381DA2}" type="presParOf" srcId="{A4FB5401-B0CE-4350-9670-906A27363967}" destId="{6F4F5D92-E0D6-4D94-8F8B-740132A04AD2}" srcOrd="4" destOrd="0" presId="urn:microsoft.com/office/officeart/2005/8/layout/vList2"/>
    <dgm:cxn modelId="{5E0349EE-4CC0-4C30-859E-4D2E93593ED9}" type="presParOf" srcId="{A4FB5401-B0CE-4350-9670-906A27363967}" destId="{DA3A85A0-B287-4F63-AD59-3C8EEC7DC7CE}" srcOrd="5" destOrd="0" presId="urn:microsoft.com/office/officeart/2005/8/layout/vList2"/>
    <dgm:cxn modelId="{BCEBCAE2-69B2-43C4-BB4C-1F31A22FFEF9}" type="presParOf" srcId="{A4FB5401-B0CE-4350-9670-906A27363967}" destId="{8174C492-6EC8-4693-AA5F-923467A68245}" srcOrd="6" destOrd="0" presId="urn:microsoft.com/office/officeart/2005/8/layout/vList2"/>
    <dgm:cxn modelId="{E3B2BB32-77B2-4854-A243-72D1E1946A3E}" type="presParOf" srcId="{A4FB5401-B0CE-4350-9670-906A27363967}" destId="{C7476393-FE7D-451F-B9BC-A8083DA83AE7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F65D33-DF62-4220-B863-85C89A7D5CE8}">
      <dsp:nvSpPr>
        <dsp:cNvPr id="0" name=""/>
        <dsp:cNvSpPr/>
      </dsp:nvSpPr>
      <dsp:spPr>
        <a:xfrm>
          <a:off x="0" y="3715"/>
          <a:ext cx="6244047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Mr.Nguyễn</a:t>
          </a:r>
          <a:r>
            <a:rPr lang="en-US" sz="2200" kern="1200" dirty="0" smtClean="0"/>
            <a:t> Đức Lợi</a:t>
          </a:r>
          <a:endParaRPr lang="en-US" sz="2200" kern="1200" dirty="0"/>
        </a:p>
      </dsp:txBody>
      <dsp:txXfrm>
        <a:off x="25759" y="29474"/>
        <a:ext cx="6192529" cy="476152"/>
      </dsp:txXfrm>
    </dsp:sp>
    <dsp:sp modelId="{740F3773-474C-4D4F-A51F-0E7824155C6A}">
      <dsp:nvSpPr>
        <dsp:cNvPr id="0" name=""/>
        <dsp:cNvSpPr/>
      </dsp:nvSpPr>
      <dsp:spPr>
        <a:xfrm>
          <a:off x="0" y="531385"/>
          <a:ext cx="6244047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4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Supervisor</a:t>
          </a:r>
          <a:endParaRPr lang="en-US" sz="1700" kern="1200" dirty="0"/>
        </a:p>
      </dsp:txBody>
      <dsp:txXfrm>
        <a:off x="0" y="531385"/>
        <a:ext cx="6244047" cy="364320"/>
      </dsp:txXfrm>
    </dsp:sp>
    <dsp:sp modelId="{1AF995D4-2F3A-45E3-AD9C-AFE05C029EA9}">
      <dsp:nvSpPr>
        <dsp:cNvPr id="0" name=""/>
        <dsp:cNvSpPr/>
      </dsp:nvSpPr>
      <dsp:spPr>
        <a:xfrm>
          <a:off x="0" y="895705"/>
          <a:ext cx="6244047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Trần</a:t>
          </a:r>
          <a:r>
            <a:rPr lang="en-US" sz="2200" kern="1200" dirty="0" smtClean="0"/>
            <a:t> Nguyễn Minh Trung</a:t>
          </a:r>
          <a:endParaRPr lang="en-US" sz="2200" kern="1200" dirty="0"/>
        </a:p>
      </dsp:txBody>
      <dsp:txXfrm>
        <a:off x="25759" y="921464"/>
        <a:ext cx="6192529" cy="476152"/>
      </dsp:txXfrm>
    </dsp:sp>
    <dsp:sp modelId="{AB9C3895-AFAE-4A9B-AD09-4CDC02EF9D15}">
      <dsp:nvSpPr>
        <dsp:cNvPr id="0" name=""/>
        <dsp:cNvSpPr/>
      </dsp:nvSpPr>
      <dsp:spPr>
        <a:xfrm>
          <a:off x="0" y="1423375"/>
          <a:ext cx="6244047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4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Firmware: System architecture &amp; interface protocol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Software: Android Application</a:t>
          </a:r>
          <a:endParaRPr lang="en-US" sz="1700" kern="1200" dirty="0"/>
        </a:p>
      </dsp:txBody>
      <dsp:txXfrm>
        <a:off x="0" y="1423375"/>
        <a:ext cx="6244047" cy="592020"/>
      </dsp:txXfrm>
    </dsp:sp>
    <dsp:sp modelId="{6F4F5D92-E0D6-4D94-8F8B-740132A04AD2}">
      <dsp:nvSpPr>
        <dsp:cNvPr id="0" name=""/>
        <dsp:cNvSpPr/>
      </dsp:nvSpPr>
      <dsp:spPr>
        <a:xfrm>
          <a:off x="0" y="2015395"/>
          <a:ext cx="6244047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Bùi Phú Hiệp</a:t>
          </a:r>
          <a:endParaRPr lang="en-US" sz="2200" kern="1200" dirty="0"/>
        </a:p>
      </dsp:txBody>
      <dsp:txXfrm>
        <a:off x="25759" y="2041154"/>
        <a:ext cx="6192529" cy="476152"/>
      </dsp:txXfrm>
    </dsp:sp>
    <dsp:sp modelId="{DA3A85A0-B287-4F63-AD59-3C8EEC7DC7CE}">
      <dsp:nvSpPr>
        <dsp:cNvPr id="0" name=""/>
        <dsp:cNvSpPr/>
      </dsp:nvSpPr>
      <dsp:spPr>
        <a:xfrm>
          <a:off x="0" y="2543065"/>
          <a:ext cx="6244047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4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Hardware: Design &amp; Implement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Software: Web Server</a:t>
          </a:r>
          <a:endParaRPr lang="en-US" sz="1700" kern="1200" dirty="0"/>
        </a:p>
      </dsp:txBody>
      <dsp:txXfrm>
        <a:off x="0" y="2543065"/>
        <a:ext cx="6244047" cy="592020"/>
      </dsp:txXfrm>
    </dsp:sp>
    <dsp:sp modelId="{8174C492-6EC8-4693-AA5F-923467A68245}">
      <dsp:nvSpPr>
        <dsp:cNvPr id="0" name=""/>
        <dsp:cNvSpPr/>
      </dsp:nvSpPr>
      <dsp:spPr>
        <a:xfrm>
          <a:off x="0" y="3135085"/>
          <a:ext cx="6244047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Nguyễn </a:t>
          </a:r>
          <a:r>
            <a:rPr lang="en-US" sz="2200" kern="1200" dirty="0" err="1" smtClean="0"/>
            <a:t>Đỗ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Phương</a:t>
          </a:r>
          <a:r>
            <a:rPr lang="en-US" sz="2200" kern="1200" dirty="0" smtClean="0"/>
            <a:t> Huy</a:t>
          </a:r>
          <a:endParaRPr lang="en-US" sz="2200" kern="1200" dirty="0"/>
        </a:p>
      </dsp:txBody>
      <dsp:txXfrm>
        <a:off x="25759" y="3160844"/>
        <a:ext cx="6192529" cy="476152"/>
      </dsp:txXfrm>
    </dsp:sp>
    <dsp:sp modelId="{C7476393-FE7D-451F-B9BC-A8083DA83AE7}">
      <dsp:nvSpPr>
        <dsp:cNvPr id="0" name=""/>
        <dsp:cNvSpPr/>
      </dsp:nvSpPr>
      <dsp:spPr>
        <a:xfrm>
          <a:off x="0" y="3662755"/>
          <a:ext cx="6244047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4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Hardware: Implement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smtClean="0"/>
            <a:t>Testing: Design and Execute</a:t>
          </a:r>
          <a:endParaRPr lang="en-US" sz="1700" kern="1200" dirty="0"/>
        </a:p>
      </dsp:txBody>
      <dsp:txXfrm>
        <a:off x="0" y="3662755"/>
        <a:ext cx="6244047" cy="5920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4243B-A31B-4423-8E73-4BF9B308FADF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42D20C-5775-47E7-9030-750B05C8F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164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 </a:t>
            </a:r>
            <a:r>
              <a:rPr lang="en-US" dirty="0" err="1" smtClean="0"/>
              <a:t>bãi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kiến</a:t>
            </a:r>
            <a:r>
              <a:rPr lang="en-US" baseline="0" dirty="0" smtClean="0"/>
              <a:t> 3000 </a:t>
            </a:r>
            <a:r>
              <a:rPr lang="en-US" baseline="0" dirty="0" err="1" smtClean="0"/>
              <a:t>chỗ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bãi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42D20C-5775-47E7-9030-750B05C8F3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44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24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236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152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96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60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57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87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489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748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781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33C8-D6E7-42CD-8DA8-6D2BDD78F7F4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482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133C8-D6E7-42CD-8DA8-6D2BDD78F7F4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7F7F2-F1E3-4ABC-9861-FD1738576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1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Parking Guidance System Solution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55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090416" y="917543"/>
            <a:ext cx="4626864" cy="5765482"/>
            <a:chOff x="4090416" y="917543"/>
            <a:chExt cx="4626864" cy="576548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5285" y="1870043"/>
              <a:ext cx="952500" cy="9525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2999" y="5716619"/>
              <a:ext cx="952500" cy="952500"/>
            </a:xfrm>
            <a:prstGeom prst="rect">
              <a:avLst/>
            </a:prstGeom>
          </p:spPr>
        </p:pic>
        <p:grpSp>
          <p:nvGrpSpPr>
            <p:cNvPr id="21" name="Group 20"/>
            <p:cNvGrpSpPr/>
            <p:nvPr/>
          </p:nvGrpSpPr>
          <p:grpSpPr>
            <a:xfrm>
              <a:off x="4090416" y="917543"/>
              <a:ext cx="4626864" cy="5765482"/>
              <a:chOff x="4090416" y="917543"/>
              <a:chExt cx="4626864" cy="5765482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2880" y="19029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8480" y="19029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8480" y="574957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2880" y="5749575"/>
                <a:ext cx="914400" cy="914400"/>
              </a:xfrm>
              <a:prstGeom prst="rect">
                <a:avLst/>
              </a:prstGeom>
            </p:spPr>
          </p:pic>
          <p:grpSp>
            <p:nvGrpSpPr>
              <p:cNvPr id="26" name="Group 25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4090416" y="1902999"/>
                  <a:ext cx="4626864" cy="4780026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90416" y="917543"/>
                  <a:ext cx="952500" cy="9525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83296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090416" y="917543"/>
            <a:ext cx="4626864" cy="5765482"/>
            <a:chOff x="4090416" y="917543"/>
            <a:chExt cx="4626864" cy="576548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9750" y="3816762"/>
              <a:ext cx="952500" cy="952500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4090416" y="917543"/>
              <a:ext cx="4626864" cy="5765482"/>
              <a:chOff x="4090416" y="917543"/>
              <a:chExt cx="4626864" cy="5765482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5285" y="1870043"/>
                <a:ext cx="952500" cy="952500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2999" y="5716619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0" name="Group 19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02880" y="1902999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88480" y="1902999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3" name="Picture 22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88480" y="5749575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02880" y="5749575"/>
                  <a:ext cx="914400" cy="914400"/>
                </a:xfrm>
                <a:prstGeom prst="rect">
                  <a:avLst/>
                </a:prstGeom>
              </p:spPr>
            </p:pic>
            <p:grpSp>
              <p:nvGrpSpPr>
                <p:cNvPr id="25" name="Group 24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sp>
                <p:nvSpPr>
                  <p:cNvPr id="26" name="Rectangle 25"/>
                  <p:cNvSpPr/>
                  <p:nvPr/>
                </p:nvSpPr>
                <p:spPr>
                  <a:xfrm>
                    <a:off x="4090416" y="1902999"/>
                    <a:ext cx="4626864" cy="478002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27" name="Picture 26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90416" y="917543"/>
                    <a:ext cx="952500" cy="952500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318257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4090416" y="917543"/>
            <a:ext cx="4626864" cy="5765482"/>
            <a:chOff x="4090416" y="917543"/>
            <a:chExt cx="4626864" cy="5765482"/>
          </a:xfrm>
        </p:grpSpPr>
        <p:grpSp>
          <p:nvGrpSpPr>
            <p:cNvPr id="25" name="Group 24"/>
            <p:cNvGrpSpPr/>
            <p:nvPr/>
          </p:nvGrpSpPr>
          <p:grpSpPr>
            <a:xfrm>
              <a:off x="4090416" y="917543"/>
              <a:ext cx="4626864" cy="5765482"/>
              <a:chOff x="4090416" y="917543"/>
              <a:chExt cx="4626864" cy="5765482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7" name="Group 26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0" name="Group 29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1" name="Picture 30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2" name="Picture 31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5" name="Group 34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7" name="Picture 36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39" name="Elbow Connector 38"/>
            <p:cNvCxnSpPr>
              <a:stCxn id="26" idx="3"/>
              <a:endCxn id="31" idx="2"/>
            </p:cNvCxnSpPr>
            <p:nvPr/>
          </p:nvCxnSpPr>
          <p:spPr>
            <a:xfrm flipV="1">
              <a:off x="6572250" y="2817399"/>
              <a:ext cx="1687830" cy="147561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/>
            <p:cNvCxnSpPr>
              <a:stCxn id="26" idx="3"/>
              <a:endCxn id="34" idx="0"/>
            </p:cNvCxnSpPr>
            <p:nvPr/>
          </p:nvCxnSpPr>
          <p:spPr>
            <a:xfrm>
              <a:off x="6572250" y="4293012"/>
              <a:ext cx="1687830" cy="145656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Elbow Connector 42"/>
            <p:cNvCxnSpPr>
              <a:stCxn id="26" idx="3"/>
              <a:endCxn id="32" idx="2"/>
            </p:cNvCxnSpPr>
            <p:nvPr/>
          </p:nvCxnSpPr>
          <p:spPr>
            <a:xfrm flipV="1">
              <a:off x="6572250" y="2817399"/>
              <a:ext cx="773430" cy="147561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44"/>
            <p:cNvCxnSpPr>
              <a:stCxn id="26" idx="3"/>
              <a:endCxn id="33" idx="0"/>
            </p:cNvCxnSpPr>
            <p:nvPr/>
          </p:nvCxnSpPr>
          <p:spPr>
            <a:xfrm>
              <a:off x="6572250" y="4293012"/>
              <a:ext cx="773430" cy="145656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6009609" y="5347287"/>
              <a:ext cx="1336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Collect Data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4331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4090416" y="917543"/>
            <a:ext cx="4626864" cy="5765482"/>
            <a:chOff x="4090416" y="917543"/>
            <a:chExt cx="4626864" cy="5765482"/>
          </a:xfrm>
        </p:grpSpPr>
        <p:grpSp>
          <p:nvGrpSpPr>
            <p:cNvPr id="22" name="Group 21"/>
            <p:cNvGrpSpPr/>
            <p:nvPr/>
          </p:nvGrpSpPr>
          <p:grpSpPr>
            <a:xfrm>
              <a:off x="4090416" y="917543"/>
              <a:ext cx="4626864" cy="5765482"/>
              <a:chOff x="4090416" y="917543"/>
              <a:chExt cx="4626864" cy="5765482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2" name="Group 31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9" name="Picture 38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23" name="Elbow Connector 22"/>
            <p:cNvCxnSpPr>
              <a:stCxn id="28" idx="3"/>
              <a:endCxn id="33" idx="2"/>
            </p:cNvCxnSpPr>
            <p:nvPr/>
          </p:nvCxnSpPr>
          <p:spPr>
            <a:xfrm flipV="1">
              <a:off x="6572250" y="2817399"/>
              <a:ext cx="16878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28" idx="3"/>
              <a:endCxn id="36" idx="0"/>
            </p:cNvCxnSpPr>
            <p:nvPr/>
          </p:nvCxnSpPr>
          <p:spPr>
            <a:xfrm>
              <a:off x="6572250" y="4293012"/>
              <a:ext cx="16878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28" idx="3"/>
              <a:endCxn id="34" idx="2"/>
            </p:cNvCxnSpPr>
            <p:nvPr/>
          </p:nvCxnSpPr>
          <p:spPr>
            <a:xfrm flipV="1">
              <a:off x="6572250" y="2817399"/>
              <a:ext cx="7734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8" idx="3"/>
              <a:endCxn id="35" idx="0"/>
            </p:cNvCxnSpPr>
            <p:nvPr/>
          </p:nvCxnSpPr>
          <p:spPr>
            <a:xfrm>
              <a:off x="6572250" y="4293012"/>
              <a:ext cx="7734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28" idx="1"/>
              <a:endCxn id="30" idx="2"/>
            </p:cNvCxnSpPr>
            <p:nvPr/>
          </p:nvCxnSpPr>
          <p:spPr>
            <a:xfrm rot="10800000">
              <a:off x="4661536" y="2822544"/>
              <a:ext cx="958215" cy="1470469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28" idx="1"/>
              <a:endCxn id="31" idx="0"/>
            </p:cNvCxnSpPr>
            <p:nvPr/>
          </p:nvCxnSpPr>
          <p:spPr>
            <a:xfrm rot="10800000" flipV="1">
              <a:off x="4659250" y="4293011"/>
              <a:ext cx="960501" cy="1423607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682121" y="3034854"/>
              <a:ext cx="20805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Update Information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3637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012609" y="959467"/>
            <a:ext cx="8166782" cy="5765482"/>
            <a:chOff x="2012609" y="959467"/>
            <a:chExt cx="8166782" cy="5765482"/>
          </a:xfrm>
        </p:grpSpPr>
        <p:grpSp>
          <p:nvGrpSpPr>
            <p:cNvPr id="22" name="Group 21"/>
            <p:cNvGrpSpPr/>
            <p:nvPr/>
          </p:nvGrpSpPr>
          <p:grpSpPr>
            <a:xfrm>
              <a:off x="5552527" y="959467"/>
              <a:ext cx="4626864" cy="5765482"/>
              <a:chOff x="4090416" y="917543"/>
              <a:chExt cx="4626864" cy="5765482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2" name="Group 31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9" name="Picture 38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23" name="Elbow Connector 22"/>
            <p:cNvCxnSpPr>
              <a:stCxn id="28" idx="3"/>
              <a:endCxn id="33" idx="2"/>
            </p:cNvCxnSpPr>
            <p:nvPr/>
          </p:nvCxnSpPr>
          <p:spPr>
            <a:xfrm flipV="1">
              <a:off x="8034361" y="2859323"/>
              <a:ext cx="16878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28" idx="3"/>
              <a:endCxn id="36" idx="0"/>
            </p:cNvCxnSpPr>
            <p:nvPr/>
          </p:nvCxnSpPr>
          <p:spPr>
            <a:xfrm>
              <a:off x="8034361" y="4334936"/>
              <a:ext cx="16878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28" idx="3"/>
              <a:endCxn id="34" idx="2"/>
            </p:cNvCxnSpPr>
            <p:nvPr/>
          </p:nvCxnSpPr>
          <p:spPr>
            <a:xfrm flipV="1">
              <a:off x="8034361" y="2859323"/>
              <a:ext cx="7734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8" idx="3"/>
              <a:endCxn id="35" idx="0"/>
            </p:cNvCxnSpPr>
            <p:nvPr/>
          </p:nvCxnSpPr>
          <p:spPr>
            <a:xfrm>
              <a:off x="8034361" y="4334936"/>
              <a:ext cx="7734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28" idx="1"/>
              <a:endCxn id="30" idx="2"/>
            </p:cNvCxnSpPr>
            <p:nvPr/>
          </p:nvCxnSpPr>
          <p:spPr>
            <a:xfrm rot="10800000">
              <a:off x="6123647" y="2864468"/>
              <a:ext cx="958215" cy="1470469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28" idx="1"/>
              <a:endCxn id="31" idx="0"/>
            </p:cNvCxnSpPr>
            <p:nvPr/>
          </p:nvCxnSpPr>
          <p:spPr>
            <a:xfrm rot="10800000" flipV="1">
              <a:off x="6121361" y="4334935"/>
              <a:ext cx="960501" cy="142360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609" y="3289709"/>
              <a:ext cx="2090452" cy="2090452"/>
            </a:xfrm>
            <a:prstGeom prst="rect">
              <a:avLst/>
            </a:prstGeom>
          </p:spPr>
        </p:pic>
        <p:cxnSp>
          <p:nvCxnSpPr>
            <p:cNvPr id="8" name="Elbow Connector 7"/>
            <p:cNvCxnSpPr>
              <a:stCxn id="28" idx="1"/>
              <a:endCxn id="27" idx="3"/>
            </p:cNvCxnSpPr>
            <p:nvPr/>
          </p:nvCxnSpPr>
          <p:spPr>
            <a:xfrm rot="10800000">
              <a:off x="4103061" y="4334936"/>
              <a:ext cx="2978800" cy="1"/>
            </a:xfrm>
            <a:prstGeom prst="bentConnector3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229602" y="3858686"/>
              <a:ext cx="1135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Send data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5207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012609" y="959467"/>
            <a:ext cx="8166782" cy="5765482"/>
            <a:chOff x="2012609" y="959467"/>
            <a:chExt cx="8166782" cy="5765482"/>
          </a:xfrm>
        </p:grpSpPr>
        <p:grpSp>
          <p:nvGrpSpPr>
            <p:cNvPr id="22" name="Group 21"/>
            <p:cNvGrpSpPr/>
            <p:nvPr/>
          </p:nvGrpSpPr>
          <p:grpSpPr>
            <a:xfrm>
              <a:off x="5552527" y="959467"/>
              <a:ext cx="4626864" cy="5765482"/>
              <a:chOff x="4090416" y="917543"/>
              <a:chExt cx="4626864" cy="5765482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2" name="Group 31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9" name="Picture 38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23" name="Elbow Connector 22"/>
            <p:cNvCxnSpPr>
              <a:stCxn id="28" idx="3"/>
              <a:endCxn id="33" idx="2"/>
            </p:cNvCxnSpPr>
            <p:nvPr/>
          </p:nvCxnSpPr>
          <p:spPr>
            <a:xfrm flipV="1">
              <a:off x="8034361" y="2859323"/>
              <a:ext cx="16878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28" idx="3"/>
              <a:endCxn id="36" idx="0"/>
            </p:cNvCxnSpPr>
            <p:nvPr/>
          </p:nvCxnSpPr>
          <p:spPr>
            <a:xfrm>
              <a:off x="8034361" y="4334936"/>
              <a:ext cx="16878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28" idx="3"/>
              <a:endCxn id="34" idx="2"/>
            </p:cNvCxnSpPr>
            <p:nvPr/>
          </p:nvCxnSpPr>
          <p:spPr>
            <a:xfrm flipV="1">
              <a:off x="8034361" y="2859323"/>
              <a:ext cx="7734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8" idx="3"/>
              <a:endCxn id="35" idx="0"/>
            </p:cNvCxnSpPr>
            <p:nvPr/>
          </p:nvCxnSpPr>
          <p:spPr>
            <a:xfrm>
              <a:off x="8034361" y="4334936"/>
              <a:ext cx="7734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28" idx="1"/>
              <a:endCxn id="30" idx="2"/>
            </p:cNvCxnSpPr>
            <p:nvPr/>
          </p:nvCxnSpPr>
          <p:spPr>
            <a:xfrm rot="10800000">
              <a:off x="6123647" y="2864468"/>
              <a:ext cx="958215" cy="1470469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28" idx="1"/>
              <a:endCxn id="31" idx="0"/>
            </p:cNvCxnSpPr>
            <p:nvPr/>
          </p:nvCxnSpPr>
          <p:spPr>
            <a:xfrm rot="10800000" flipV="1">
              <a:off x="6121361" y="4334935"/>
              <a:ext cx="960501" cy="142360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609" y="3289709"/>
              <a:ext cx="2090452" cy="2090452"/>
            </a:xfrm>
            <a:prstGeom prst="rect">
              <a:avLst/>
            </a:prstGeom>
          </p:spPr>
        </p:pic>
        <p:cxnSp>
          <p:nvCxnSpPr>
            <p:cNvPr id="5" name="Elbow Connector 4"/>
            <p:cNvCxnSpPr>
              <a:stCxn id="27" idx="3"/>
              <a:endCxn id="28" idx="1"/>
            </p:cNvCxnSpPr>
            <p:nvPr/>
          </p:nvCxnSpPr>
          <p:spPr>
            <a:xfrm>
              <a:off x="4103061" y="4334935"/>
              <a:ext cx="2978800" cy="1"/>
            </a:xfrm>
            <a:prstGeom prst="bentConnector3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3668793" y="3838486"/>
              <a:ext cx="1923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Receive command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4991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012609" y="959467"/>
            <a:ext cx="8166782" cy="5765482"/>
            <a:chOff x="2012609" y="959467"/>
            <a:chExt cx="8166782" cy="5765482"/>
          </a:xfrm>
        </p:grpSpPr>
        <p:grpSp>
          <p:nvGrpSpPr>
            <p:cNvPr id="22" name="Group 21"/>
            <p:cNvGrpSpPr/>
            <p:nvPr/>
          </p:nvGrpSpPr>
          <p:grpSpPr>
            <a:xfrm>
              <a:off x="5552527" y="959467"/>
              <a:ext cx="4626864" cy="5765482"/>
              <a:chOff x="4090416" y="917543"/>
              <a:chExt cx="4626864" cy="5765482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2" name="Group 31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9" name="Picture 38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23" name="Elbow Connector 22"/>
            <p:cNvCxnSpPr>
              <a:stCxn id="28" idx="3"/>
              <a:endCxn id="33" idx="2"/>
            </p:cNvCxnSpPr>
            <p:nvPr/>
          </p:nvCxnSpPr>
          <p:spPr>
            <a:xfrm flipV="1">
              <a:off x="8034361" y="2859323"/>
              <a:ext cx="1687830" cy="147561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28" idx="3"/>
              <a:endCxn id="36" idx="0"/>
            </p:cNvCxnSpPr>
            <p:nvPr/>
          </p:nvCxnSpPr>
          <p:spPr>
            <a:xfrm>
              <a:off x="8034361" y="4334936"/>
              <a:ext cx="1687830" cy="145656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28" idx="3"/>
              <a:endCxn id="34" idx="2"/>
            </p:cNvCxnSpPr>
            <p:nvPr/>
          </p:nvCxnSpPr>
          <p:spPr>
            <a:xfrm flipV="1">
              <a:off x="8034361" y="2859323"/>
              <a:ext cx="773430" cy="147561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8" idx="3"/>
              <a:endCxn id="35" idx="0"/>
            </p:cNvCxnSpPr>
            <p:nvPr/>
          </p:nvCxnSpPr>
          <p:spPr>
            <a:xfrm>
              <a:off x="8034361" y="4334936"/>
              <a:ext cx="773430" cy="145656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28" idx="1"/>
              <a:endCxn id="30" idx="2"/>
            </p:cNvCxnSpPr>
            <p:nvPr/>
          </p:nvCxnSpPr>
          <p:spPr>
            <a:xfrm rot="10800000">
              <a:off x="6123647" y="2864468"/>
              <a:ext cx="958215" cy="1470469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28" idx="1"/>
              <a:endCxn id="31" idx="0"/>
            </p:cNvCxnSpPr>
            <p:nvPr/>
          </p:nvCxnSpPr>
          <p:spPr>
            <a:xfrm rot="10800000" flipV="1">
              <a:off x="6121361" y="4334935"/>
              <a:ext cx="960501" cy="142360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609" y="3289709"/>
              <a:ext cx="2090452" cy="2090452"/>
            </a:xfrm>
            <a:prstGeom prst="rect">
              <a:avLst/>
            </a:prstGeom>
          </p:spPr>
        </p:pic>
        <p:cxnSp>
          <p:nvCxnSpPr>
            <p:cNvPr id="7" name="Elbow Connector 6"/>
            <p:cNvCxnSpPr>
              <a:stCxn id="28" idx="1"/>
              <a:endCxn id="27" idx="3"/>
            </p:cNvCxnSpPr>
            <p:nvPr/>
          </p:nvCxnSpPr>
          <p:spPr>
            <a:xfrm rot="10800000">
              <a:off x="4103061" y="4334936"/>
              <a:ext cx="2978800" cy="1"/>
            </a:xfrm>
            <a:prstGeom prst="bentConnector3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7274679" y="2963669"/>
              <a:ext cx="1533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Update Status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43463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012609" y="959467"/>
            <a:ext cx="8166782" cy="5765482"/>
            <a:chOff x="2012609" y="959467"/>
            <a:chExt cx="8166782" cy="5765482"/>
          </a:xfrm>
        </p:grpSpPr>
        <p:grpSp>
          <p:nvGrpSpPr>
            <p:cNvPr id="22" name="Group 21"/>
            <p:cNvGrpSpPr/>
            <p:nvPr/>
          </p:nvGrpSpPr>
          <p:grpSpPr>
            <a:xfrm>
              <a:off x="5552527" y="959467"/>
              <a:ext cx="4626864" cy="5765482"/>
              <a:chOff x="4090416" y="917543"/>
              <a:chExt cx="4626864" cy="5765482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2" name="Group 31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9" name="Picture 38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23" name="Elbow Connector 22"/>
            <p:cNvCxnSpPr>
              <a:stCxn id="28" idx="3"/>
              <a:endCxn id="33" idx="2"/>
            </p:cNvCxnSpPr>
            <p:nvPr/>
          </p:nvCxnSpPr>
          <p:spPr>
            <a:xfrm flipV="1">
              <a:off x="8034361" y="2859323"/>
              <a:ext cx="16878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28" idx="3"/>
              <a:endCxn id="36" idx="0"/>
            </p:cNvCxnSpPr>
            <p:nvPr/>
          </p:nvCxnSpPr>
          <p:spPr>
            <a:xfrm>
              <a:off x="8034361" y="4334936"/>
              <a:ext cx="16878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28" idx="3"/>
              <a:endCxn id="34" idx="2"/>
            </p:cNvCxnSpPr>
            <p:nvPr/>
          </p:nvCxnSpPr>
          <p:spPr>
            <a:xfrm flipV="1">
              <a:off x="8034361" y="2859323"/>
              <a:ext cx="7734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8" idx="3"/>
              <a:endCxn id="35" idx="0"/>
            </p:cNvCxnSpPr>
            <p:nvPr/>
          </p:nvCxnSpPr>
          <p:spPr>
            <a:xfrm>
              <a:off x="8034361" y="4334936"/>
              <a:ext cx="7734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28" idx="1"/>
              <a:endCxn id="30" idx="2"/>
            </p:cNvCxnSpPr>
            <p:nvPr/>
          </p:nvCxnSpPr>
          <p:spPr>
            <a:xfrm rot="10800000">
              <a:off x="6123647" y="2864468"/>
              <a:ext cx="958215" cy="1470469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28" idx="1"/>
              <a:endCxn id="31" idx="0"/>
            </p:cNvCxnSpPr>
            <p:nvPr/>
          </p:nvCxnSpPr>
          <p:spPr>
            <a:xfrm rot="10800000" flipV="1">
              <a:off x="6121361" y="4334935"/>
              <a:ext cx="960501" cy="142360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609" y="3289709"/>
              <a:ext cx="2090452" cy="2090452"/>
            </a:xfrm>
            <a:prstGeom prst="rect">
              <a:avLst/>
            </a:prstGeom>
          </p:spPr>
        </p:pic>
        <p:cxnSp>
          <p:nvCxnSpPr>
            <p:cNvPr id="7" name="Elbow Connector 6"/>
            <p:cNvCxnSpPr>
              <a:stCxn id="28" idx="1"/>
              <a:endCxn id="27" idx="3"/>
            </p:cNvCxnSpPr>
            <p:nvPr/>
          </p:nvCxnSpPr>
          <p:spPr>
            <a:xfrm rot="10800000">
              <a:off x="4103061" y="4334936"/>
              <a:ext cx="2978800" cy="1"/>
            </a:xfrm>
            <a:prstGeom prst="bentConnector3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678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2155650" y="1449038"/>
            <a:ext cx="8127492" cy="2870550"/>
            <a:chOff x="2155650" y="1449038"/>
            <a:chExt cx="8127492" cy="2870550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5650" y="1690688"/>
              <a:ext cx="952500" cy="95250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5650" y="3367088"/>
              <a:ext cx="952500" cy="95250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8100" y="1449038"/>
              <a:ext cx="1435799" cy="1435799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0642" y="1690688"/>
              <a:ext cx="952500" cy="952500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0642" y="3367088"/>
              <a:ext cx="952500" cy="952500"/>
            </a:xfrm>
            <a:prstGeom prst="rect">
              <a:avLst/>
            </a:prstGeom>
          </p:spPr>
        </p:pic>
        <p:cxnSp>
          <p:nvCxnSpPr>
            <p:cNvPr id="4" name="Elbow Connector 3"/>
            <p:cNvCxnSpPr>
              <a:stCxn id="45" idx="1"/>
              <a:endCxn id="43" idx="3"/>
            </p:cNvCxnSpPr>
            <p:nvPr/>
          </p:nvCxnSpPr>
          <p:spPr>
            <a:xfrm rot="10800000">
              <a:off x="6813900" y="2166938"/>
              <a:ext cx="2516743" cy="12700"/>
            </a:xfrm>
            <a:prstGeom prst="bent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/>
            <p:cNvCxnSpPr>
              <a:stCxn id="46" idx="1"/>
              <a:endCxn id="43" idx="3"/>
            </p:cNvCxnSpPr>
            <p:nvPr/>
          </p:nvCxnSpPr>
          <p:spPr>
            <a:xfrm rot="10800000">
              <a:off x="6813900" y="2166938"/>
              <a:ext cx="2516743" cy="16764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/>
            <p:cNvCxnSpPr>
              <a:stCxn id="41" idx="3"/>
              <a:endCxn id="43" idx="1"/>
            </p:cNvCxnSpPr>
            <p:nvPr/>
          </p:nvCxnSpPr>
          <p:spPr>
            <a:xfrm flipV="1">
              <a:off x="3108150" y="2166938"/>
              <a:ext cx="2269950" cy="16764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>
              <a:stCxn id="40" idx="3"/>
              <a:endCxn id="43" idx="1"/>
            </p:cNvCxnSpPr>
            <p:nvPr/>
          </p:nvCxnSpPr>
          <p:spPr>
            <a:xfrm>
              <a:off x="3108150" y="2166938"/>
              <a:ext cx="2269950" cy="12700"/>
            </a:xfrm>
            <a:prstGeom prst="bent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404235" y="1724113"/>
              <a:ext cx="1336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Collect Data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2386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650" y="1690688"/>
            <a:ext cx="952500" cy="9525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650" y="3367088"/>
            <a:ext cx="952500" cy="9525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100" y="1449038"/>
            <a:ext cx="1435799" cy="143579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42" y="1690688"/>
            <a:ext cx="952500" cy="9525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42" y="3367088"/>
            <a:ext cx="952500" cy="952500"/>
          </a:xfrm>
          <a:prstGeom prst="rect">
            <a:avLst/>
          </a:prstGeom>
        </p:spPr>
      </p:pic>
      <p:cxnSp>
        <p:nvCxnSpPr>
          <p:cNvPr id="4" name="Elbow Connector 3"/>
          <p:cNvCxnSpPr>
            <a:stCxn id="45" idx="1"/>
            <a:endCxn id="43" idx="3"/>
          </p:cNvCxnSpPr>
          <p:nvPr/>
        </p:nvCxnSpPr>
        <p:spPr>
          <a:xfrm rot="10800000">
            <a:off x="6813900" y="2166938"/>
            <a:ext cx="2516743" cy="12700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6" idx="1"/>
            <a:endCxn id="43" idx="3"/>
          </p:cNvCxnSpPr>
          <p:nvPr/>
        </p:nvCxnSpPr>
        <p:spPr>
          <a:xfrm rot="10800000">
            <a:off x="6813900" y="2166938"/>
            <a:ext cx="2516743" cy="1676400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41" idx="3"/>
            <a:endCxn id="43" idx="1"/>
          </p:cNvCxnSpPr>
          <p:nvPr/>
        </p:nvCxnSpPr>
        <p:spPr>
          <a:xfrm flipV="1">
            <a:off x="3108150" y="2166938"/>
            <a:ext cx="2269950" cy="1676400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40" idx="3"/>
            <a:endCxn id="43" idx="1"/>
          </p:cNvCxnSpPr>
          <p:nvPr/>
        </p:nvCxnSpPr>
        <p:spPr>
          <a:xfrm>
            <a:off x="3108150" y="2166938"/>
            <a:ext cx="2269950" cy="12700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49" y="4879086"/>
            <a:ext cx="952500" cy="952500"/>
          </a:xfrm>
          <a:prstGeom prst="rect">
            <a:avLst/>
          </a:prstGeom>
        </p:spPr>
      </p:pic>
      <p:cxnSp>
        <p:nvCxnSpPr>
          <p:cNvPr id="6" name="Elbow Connector 5"/>
          <p:cNvCxnSpPr>
            <a:stCxn id="43" idx="2"/>
            <a:endCxn id="3" idx="0"/>
          </p:cNvCxnSpPr>
          <p:nvPr/>
        </p:nvCxnSpPr>
        <p:spPr>
          <a:xfrm rot="5400000">
            <a:off x="5098876" y="3881961"/>
            <a:ext cx="1994249" cy="1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095999" y="3474006"/>
            <a:ext cx="1719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Get Information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7862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Us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579348018"/>
              </p:ext>
            </p:extLst>
          </p:nvPr>
        </p:nvGraphicFramePr>
        <p:xfrm>
          <a:off x="838200" y="1690688"/>
          <a:ext cx="6244047" cy="4258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656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155650" y="1449038"/>
            <a:ext cx="8127492" cy="4382548"/>
            <a:chOff x="2155650" y="1449038"/>
            <a:chExt cx="8127492" cy="4382548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5650" y="1690688"/>
              <a:ext cx="952500" cy="95250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5650" y="3367088"/>
              <a:ext cx="952500" cy="95250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8100" y="1449038"/>
              <a:ext cx="1435799" cy="1435799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0642" y="1690688"/>
              <a:ext cx="952500" cy="952500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0642" y="3367088"/>
              <a:ext cx="952500" cy="952500"/>
            </a:xfrm>
            <a:prstGeom prst="rect">
              <a:avLst/>
            </a:prstGeom>
          </p:spPr>
        </p:pic>
        <p:cxnSp>
          <p:nvCxnSpPr>
            <p:cNvPr id="4" name="Elbow Connector 3"/>
            <p:cNvCxnSpPr>
              <a:stCxn id="45" idx="1"/>
              <a:endCxn id="43" idx="3"/>
            </p:cNvCxnSpPr>
            <p:nvPr/>
          </p:nvCxnSpPr>
          <p:spPr>
            <a:xfrm rot="10800000">
              <a:off x="6813900" y="2166938"/>
              <a:ext cx="2516743" cy="12700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/>
            <p:cNvCxnSpPr>
              <a:stCxn id="46" idx="1"/>
              <a:endCxn id="43" idx="3"/>
            </p:cNvCxnSpPr>
            <p:nvPr/>
          </p:nvCxnSpPr>
          <p:spPr>
            <a:xfrm rot="10800000">
              <a:off x="6813900" y="2166938"/>
              <a:ext cx="2516743" cy="1676400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/>
            <p:cNvCxnSpPr>
              <a:stCxn id="41" idx="3"/>
              <a:endCxn id="43" idx="1"/>
            </p:cNvCxnSpPr>
            <p:nvPr/>
          </p:nvCxnSpPr>
          <p:spPr>
            <a:xfrm flipV="1">
              <a:off x="3108150" y="2166938"/>
              <a:ext cx="2269950" cy="1676400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>
              <a:stCxn id="40" idx="3"/>
              <a:endCxn id="43" idx="1"/>
            </p:cNvCxnSpPr>
            <p:nvPr/>
          </p:nvCxnSpPr>
          <p:spPr>
            <a:xfrm>
              <a:off x="3108150" y="2166938"/>
              <a:ext cx="2269950" cy="12700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9749" y="4879086"/>
              <a:ext cx="952500" cy="952500"/>
            </a:xfrm>
            <a:prstGeom prst="rect">
              <a:avLst/>
            </a:prstGeom>
          </p:spPr>
        </p:pic>
      </p:grpSp>
      <p:cxnSp>
        <p:nvCxnSpPr>
          <p:cNvPr id="9" name="Elbow Connector 8"/>
          <p:cNvCxnSpPr>
            <a:stCxn id="3" idx="0"/>
            <a:endCxn id="43" idx="2"/>
          </p:cNvCxnSpPr>
          <p:nvPr/>
        </p:nvCxnSpPr>
        <p:spPr>
          <a:xfrm rot="5400000" flipH="1" flipV="1">
            <a:off x="5098875" y="3881962"/>
            <a:ext cx="1994249" cy="1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095998" y="3676531"/>
            <a:ext cx="1841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Issue a command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9137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650" y="1690688"/>
            <a:ext cx="952500" cy="9525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650" y="3367088"/>
            <a:ext cx="952500" cy="9525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100" y="1449038"/>
            <a:ext cx="1435799" cy="143579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42" y="1690688"/>
            <a:ext cx="952500" cy="9525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42" y="3367088"/>
            <a:ext cx="952500" cy="952500"/>
          </a:xfrm>
          <a:prstGeom prst="rect">
            <a:avLst/>
          </a:prstGeom>
        </p:spPr>
      </p:pic>
      <p:cxnSp>
        <p:nvCxnSpPr>
          <p:cNvPr id="4" name="Elbow Connector 3"/>
          <p:cNvCxnSpPr>
            <a:stCxn id="45" idx="1"/>
            <a:endCxn id="43" idx="3"/>
          </p:cNvCxnSpPr>
          <p:nvPr/>
        </p:nvCxnSpPr>
        <p:spPr>
          <a:xfrm rot="10800000">
            <a:off x="6813900" y="2166938"/>
            <a:ext cx="2516743" cy="12700"/>
          </a:xfrm>
          <a:prstGeom prst="bentConnector3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6" idx="1"/>
            <a:endCxn id="43" idx="3"/>
          </p:cNvCxnSpPr>
          <p:nvPr/>
        </p:nvCxnSpPr>
        <p:spPr>
          <a:xfrm rot="10800000">
            <a:off x="6813900" y="2166938"/>
            <a:ext cx="2516743" cy="1676400"/>
          </a:xfrm>
          <a:prstGeom prst="bentConnector3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41" idx="3"/>
            <a:endCxn id="43" idx="1"/>
          </p:cNvCxnSpPr>
          <p:nvPr/>
        </p:nvCxnSpPr>
        <p:spPr>
          <a:xfrm flipV="1">
            <a:off x="3108150" y="2166938"/>
            <a:ext cx="2269950" cy="1676400"/>
          </a:xfrm>
          <a:prstGeom prst="bentConnector3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40" idx="3"/>
            <a:endCxn id="43" idx="1"/>
          </p:cNvCxnSpPr>
          <p:nvPr/>
        </p:nvCxnSpPr>
        <p:spPr>
          <a:xfrm>
            <a:off x="3108150" y="2166938"/>
            <a:ext cx="2269950" cy="12700"/>
          </a:xfrm>
          <a:prstGeom prst="bentConnector3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49" y="4879086"/>
            <a:ext cx="952500" cy="952500"/>
          </a:xfrm>
          <a:prstGeom prst="rect">
            <a:avLst/>
          </a:prstGeom>
        </p:spPr>
      </p:pic>
      <p:cxnSp>
        <p:nvCxnSpPr>
          <p:cNvPr id="9" name="Elbow Connector 8"/>
          <p:cNvCxnSpPr>
            <a:stCxn id="3" idx="0"/>
            <a:endCxn id="43" idx="2"/>
          </p:cNvCxnSpPr>
          <p:nvPr/>
        </p:nvCxnSpPr>
        <p:spPr>
          <a:xfrm rot="5400000" flipH="1" flipV="1">
            <a:off x="5098875" y="3881962"/>
            <a:ext cx="1994249" cy="1"/>
          </a:xfrm>
          <a:prstGeom prst="bentConnector3">
            <a:avLst/>
          </a:prstGeom>
          <a:ln w="127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13899" y="1730415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Send Command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4154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012609" y="959467"/>
            <a:ext cx="8166782" cy="5765482"/>
            <a:chOff x="2012609" y="959467"/>
            <a:chExt cx="8166782" cy="5765482"/>
          </a:xfrm>
        </p:grpSpPr>
        <p:grpSp>
          <p:nvGrpSpPr>
            <p:cNvPr id="22" name="Group 21"/>
            <p:cNvGrpSpPr/>
            <p:nvPr/>
          </p:nvGrpSpPr>
          <p:grpSpPr>
            <a:xfrm>
              <a:off x="5552527" y="959467"/>
              <a:ext cx="4626864" cy="5765482"/>
              <a:chOff x="4090416" y="917543"/>
              <a:chExt cx="4626864" cy="5765482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2" name="Group 31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9" name="Picture 38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23" name="Elbow Connector 22"/>
            <p:cNvCxnSpPr>
              <a:stCxn id="28" idx="3"/>
              <a:endCxn id="33" idx="2"/>
            </p:cNvCxnSpPr>
            <p:nvPr/>
          </p:nvCxnSpPr>
          <p:spPr>
            <a:xfrm flipV="1">
              <a:off x="8034361" y="2859323"/>
              <a:ext cx="16878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28" idx="3"/>
              <a:endCxn id="36" idx="0"/>
            </p:cNvCxnSpPr>
            <p:nvPr/>
          </p:nvCxnSpPr>
          <p:spPr>
            <a:xfrm>
              <a:off x="8034361" y="4334936"/>
              <a:ext cx="16878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28" idx="3"/>
              <a:endCxn id="34" idx="2"/>
            </p:cNvCxnSpPr>
            <p:nvPr/>
          </p:nvCxnSpPr>
          <p:spPr>
            <a:xfrm flipV="1">
              <a:off x="8034361" y="2859323"/>
              <a:ext cx="7734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8" idx="3"/>
              <a:endCxn id="35" idx="0"/>
            </p:cNvCxnSpPr>
            <p:nvPr/>
          </p:nvCxnSpPr>
          <p:spPr>
            <a:xfrm>
              <a:off x="8034361" y="4334936"/>
              <a:ext cx="7734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28" idx="1"/>
              <a:endCxn id="30" idx="2"/>
            </p:cNvCxnSpPr>
            <p:nvPr/>
          </p:nvCxnSpPr>
          <p:spPr>
            <a:xfrm rot="10800000">
              <a:off x="6123647" y="2864468"/>
              <a:ext cx="958215" cy="1470469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28" idx="1"/>
              <a:endCxn id="31" idx="0"/>
            </p:cNvCxnSpPr>
            <p:nvPr/>
          </p:nvCxnSpPr>
          <p:spPr>
            <a:xfrm rot="10800000" flipV="1">
              <a:off x="6121361" y="4334935"/>
              <a:ext cx="960501" cy="142360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609" y="3289709"/>
              <a:ext cx="2090452" cy="2090452"/>
            </a:xfrm>
            <a:prstGeom prst="rect">
              <a:avLst/>
            </a:prstGeom>
          </p:spPr>
        </p:pic>
        <p:cxnSp>
          <p:nvCxnSpPr>
            <p:cNvPr id="7" name="Elbow Connector 6"/>
            <p:cNvCxnSpPr>
              <a:stCxn id="28" idx="1"/>
              <a:endCxn id="27" idx="3"/>
            </p:cNvCxnSpPr>
            <p:nvPr/>
          </p:nvCxnSpPr>
          <p:spPr>
            <a:xfrm rot="10800000">
              <a:off x="4103061" y="4334936"/>
              <a:ext cx="2978800" cy="1"/>
            </a:xfrm>
            <a:prstGeom prst="bentConnector3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585" y="5772449"/>
            <a:ext cx="952500" cy="952500"/>
          </a:xfrm>
          <a:prstGeom prst="rect">
            <a:avLst/>
          </a:prstGeom>
        </p:spPr>
      </p:pic>
      <p:cxnSp>
        <p:nvCxnSpPr>
          <p:cNvPr id="11" name="Elbow Connector 10"/>
          <p:cNvCxnSpPr>
            <a:stCxn id="27" idx="2"/>
            <a:endCxn id="41" idx="0"/>
          </p:cNvCxnSpPr>
          <p:nvPr/>
        </p:nvCxnSpPr>
        <p:spPr>
          <a:xfrm rot="5400000">
            <a:off x="2861691" y="5576305"/>
            <a:ext cx="392288" cy="12700"/>
          </a:xfrm>
          <a:prstGeom prst="bentConnector3">
            <a:avLst>
              <a:gd name="adj1" fmla="val 6554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235" y="1721005"/>
            <a:ext cx="952500" cy="952500"/>
          </a:xfrm>
          <a:prstGeom prst="rect">
            <a:avLst/>
          </a:prstGeom>
        </p:spPr>
      </p:pic>
      <p:cxnSp>
        <p:nvCxnSpPr>
          <p:cNvPr id="13" name="Elbow Connector 12"/>
          <p:cNvCxnSpPr>
            <a:stCxn id="43" idx="2"/>
            <a:endCxn id="27" idx="0"/>
          </p:cNvCxnSpPr>
          <p:nvPr/>
        </p:nvCxnSpPr>
        <p:spPr>
          <a:xfrm rot="16200000" flipH="1">
            <a:off x="2746558" y="2978432"/>
            <a:ext cx="616204" cy="6350"/>
          </a:xfrm>
          <a:prstGeom prst="bentConnector3">
            <a:avLst>
              <a:gd name="adj1" fmla="val 71764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00" y="3879105"/>
            <a:ext cx="952500" cy="952500"/>
          </a:xfrm>
          <a:prstGeom prst="rect">
            <a:avLst/>
          </a:prstGeom>
        </p:spPr>
      </p:pic>
      <p:cxnSp>
        <p:nvCxnSpPr>
          <p:cNvPr id="46" name="Elbow Connector 45"/>
          <p:cNvCxnSpPr>
            <a:stCxn id="45" idx="3"/>
            <a:endCxn id="27" idx="1"/>
          </p:cNvCxnSpPr>
          <p:nvPr/>
        </p:nvCxnSpPr>
        <p:spPr>
          <a:xfrm flipV="1">
            <a:off x="1250800" y="4334935"/>
            <a:ext cx="761809" cy="20420"/>
          </a:xfrm>
          <a:prstGeom prst="bentConnector3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994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endParaRPr lang="en-US" dirty="0"/>
          </a:p>
        </p:txBody>
      </p:sp>
      <p:pic>
        <p:nvPicPr>
          <p:cNvPr id="4" name="Picture 3" descr="D:\CapstoneDiagram\General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80" y="1546309"/>
            <a:ext cx="11673639" cy="5167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0835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Server</a:t>
            </a:r>
            <a:endParaRPr lang="en-US" dirty="0"/>
          </a:p>
        </p:txBody>
      </p:sp>
      <p:pic>
        <p:nvPicPr>
          <p:cNvPr id="4" name="Picture 3" descr="D:\CapstoneDiagram\General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80" y="1546309"/>
            <a:ext cx="11673639" cy="51673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6256420" y="2358190"/>
            <a:ext cx="4973053" cy="2021306"/>
          </a:xfrm>
          <a:prstGeom prst="rect">
            <a:avLst/>
          </a:prstGeom>
          <a:solidFill>
            <a:schemeClr val="lt1">
              <a:alpha val="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862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Server</a:t>
            </a:r>
            <a:endParaRPr lang="en-US" dirty="0"/>
          </a:p>
        </p:txBody>
      </p:sp>
      <p:pic>
        <p:nvPicPr>
          <p:cNvPr id="4" name="Picture 3" descr="D:\CapstoneDiagram\Server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91" y="1690688"/>
            <a:ext cx="10935703" cy="49976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3282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5915346" y="1692886"/>
            <a:ext cx="1418" cy="41238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83754" y="1690688"/>
            <a:ext cx="3035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919601" y="1696270"/>
            <a:ext cx="30287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 server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569" y="2802153"/>
            <a:ext cx="4292177" cy="2423004"/>
          </a:xfr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02153"/>
            <a:ext cx="3028756" cy="242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20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</a:t>
            </a:r>
            <a:endParaRPr lang="en-US" dirty="0"/>
          </a:p>
        </p:txBody>
      </p:sp>
      <p:pic>
        <p:nvPicPr>
          <p:cNvPr id="4" name="Picture 3" descr="Hh848246.1AFE20BAB0052F5AB0FC400BF3B6F3F7(en-us,PandP.10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655" y="1970586"/>
            <a:ext cx="6430282" cy="41558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25326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1218788"/>
            <a:ext cx="10515600" cy="563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9241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4" name="Picture 3" descr="D:\CapstoneDiagram\General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80" y="1546309"/>
            <a:ext cx="11673639" cy="5167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5930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Problem</a:t>
            </a:r>
          </a:p>
          <a:p>
            <a:r>
              <a:rPr lang="en-US" dirty="0" smtClean="0"/>
              <a:t>Solution</a:t>
            </a:r>
          </a:p>
          <a:p>
            <a:r>
              <a:rPr lang="en-US" dirty="0" smtClean="0"/>
              <a:t>How the System Works</a:t>
            </a:r>
          </a:p>
          <a:p>
            <a:r>
              <a:rPr lang="en-US" dirty="0" smtClean="0"/>
              <a:t>Web Service</a:t>
            </a:r>
          </a:p>
          <a:p>
            <a:r>
              <a:rPr lang="en-US" dirty="0" smtClean="0"/>
              <a:t>Hardware</a:t>
            </a:r>
          </a:p>
          <a:p>
            <a:r>
              <a:rPr lang="en-US" dirty="0" smtClean="0"/>
              <a:t>Firmware &amp; Software Implement</a:t>
            </a:r>
          </a:p>
          <a:p>
            <a:r>
              <a:rPr lang="en-US" dirty="0" smtClean="0"/>
              <a:t>Advantages &amp; Disadvantages</a:t>
            </a:r>
          </a:p>
          <a:p>
            <a:r>
              <a:rPr lang="en-US" dirty="0" smtClean="0"/>
              <a:t>Future Plan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60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4" name="Picture 3" descr="D:\CapstoneDiagram\General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80" y="1546309"/>
            <a:ext cx="11673639" cy="51673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705853" y="2871871"/>
            <a:ext cx="7186863" cy="3368507"/>
          </a:xfrm>
          <a:prstGeom prst="rect">
            <a:avLst/>
          </a:prstGeom>
          <a:solidFill>
            <a:schemeClr val="lt1">
              <a:alpha val="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855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386" y="1690688"/>
            <a:ext cx="9545228" cy="438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7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555" y="1690688"/>
            <a:ext cx="7754889" cy="458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6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pic>
        <p:nvPicPr>
          <p:cNvPr id="4" name="Picture 3" descr="D:\CapstoneDiagram\LotDevice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77" y="1641658"/>
            <a:ext cx="8541068" cy="52163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01331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pic>
        <p:nvPicPr>
          <p:cNvPr id="4" name="Picture 3" descr="D:\CapstoneDiagram\InformationDevice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46" y="1690688"/>
            <a:ext cx="8809138" cy="48047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13914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762" y="365125"/>
            <a:ext cx="6190476" cy="6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3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889" y="1690688"/>
            <a:ext cx="5586222" cy="498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30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540002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5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998720" cy="3749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4575048" cy="514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48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584" y="1690688"/>
            <a:ext cx="5132832" cy="513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8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pic>
        <p:nvPicPr>
          <p:cNvPr id="1026" name="Picture 2" descr="http://static.new.tuoitre.vn/tto/i/s626/2017/03/20/baigiuxemay-14899792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922" y="1690687"/>
            <a:ext cx="4033660" cy="232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media.doisongphapluat.com/2017/03/10/ca_xe_lexu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704" y="4397020"/>
            <a:ext cx="3944592" cy="227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ãi giữ xe nhiều tầng của Samco tại số 326 Võ Văn Kiệt, Q.1, TP.HCM chật kín xe  /// Ảnh: Ngọc Dươ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818" y="1690688"/>
            <a:ext cx="3944592" cy="232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6123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25" y="1690688"/>
            <a:ext cx="52387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21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1690688"/>
            <a:ext cx="6667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6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365" y="1403305"/>
            <a:ext cx="3563983" cy="2685369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6482596" y="1403305"/>
            <a:ext cx="3484364" cy="2685369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2327365" y="4221492"/>
            <a:ext cx="3563983" cy="2427502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6"/>
          <a:stretch>
            <a:fillRect/>
          </a:stretch>
        </p:blipFill>
        <p:spPr>
          <a:xfrm>
            <a:off x="6482597" y="4221492"/>
            <a:ext cx="3484364" cy="242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1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Complicated </a:t>
            </a:r>
            <a:r>
              <a:rPr lang="en-US" dirty="0" smtClean="0"/>
              <a:t>planning of wired system</a:t>
            </a:r>
          </a:p>
          <a:p>
            <a:r>
              <a:rPr lang="en-US" dirty="0" smtClean="0"/>
              <a:t>Incompatible with outdoor system</a:t>
            </a:r>
          </a:p>
          <a:p>
            <a:r>
              <a:rPr lang="en-US" dirty="0" smtClean="0"/>
              <a:t>Limited information provided to drivers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79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2410"/>
            <a:ext cx="12192000" cy="55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66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4090416" y="917543"/>
            <a:ext cx="4626864" cy="5765482"/>
            <a:chOff x="4090416" y="917543"/>
            <a:chExt cx="4626864" cy="5765482"/>
          </a:xfrm>
        </p:grpSpPr>
        <p:sp>
          <p:nvSpPr>
            <p:cNvPr id="13" name="Rectangle 12"/>
            <p:cNvSpPr/>
            <p:nvPr/>
          </p:nvSpPr>
          <p:spPr>
            <a:xfrm>
              <a:off x="4090416" y="1902999"/>
              <a:ext cx="4626864" cy="47800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0416" y="917543"/>
              <a:ext cx="952500" cy="952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443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090416" y="917543"/>
            <a:ext cx="4626864" cy="5765482"/>
            <a:chOff x="4090416" y="917543"/>
            <a:chExt cx="4626864" cy="576548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2880" y="1902999"/>
              <a:ext cx="914400" cy="9144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8480" y="1902999"/>
              <a:ext cx="914400" cy="9144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8480" y="5749575"/>
              <a:ext cx="914400" cy="9144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2880" y="5749575"/>
              <a:ext cx="914400" cy="914400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4090416" y="917543"/>
              <a:ext cx="4626864" cy="5765482"/>
              <a:chOff x="4090416" y="917543"/>
              <a:chExt cx="4626864" cy="576548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4090416" y="1902999"/>
                <a:ext cx="4626864" cy="478002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0416" y="917543"/>
                <a:ext cx="952500" cy="9525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5887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583</TotalTime>
  <Words>207</Words>
  <Application>Microsoft Office PowerPoint</Application>
  <PresentationFormat>Widescreen</PresentationFormat>
  <Paragraphs>77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Times New Roman</vt:lpstr>
      <vt:lpstr>Office Theme</vt:lpstr>
      <vt:lpstr>Parking Guidance System Solution</vt:lpstr>
      <vt:lpstr>About Us</vt:lpstr>
      <vt:lpstr>Outline</vt:lpstr>
      <vt:lpstr>Problem</vt:lpstr>
      <vt:lpstr>Problem</vt:lpstr>
      <vt:lpstr>Problem</vt:lpstr>
      <vt:lpstr>Solution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</vt:lpstr>
      <vt:lpstr>Web Server</vt:lpstr>
      <vt:lpstr>Web Server</vt:lpstr>
      <vt:lpstr>Web Service</vt:lpstr>
      <vt:lpstr>Web Service</vt:lpstr>
      <vt:lpstr>Web Service</vt:lpstr>
      <vt:lpstr>Hardware</vt:lpstr>
      <vt:lpstr>Hardware</vt:lpstr>
      <vt:lpstr>Hardware</vt:lpstr>
      <vt:lpstr>Hardware</vt:lpstr>
      <vt:lpstr>Hardware</vt:lpstr>
      <vt:lpstr>Hardware</vt:lpstr>
      <vt:lpstr>Hardware</vt:lpstr>
      <vt:lpstr>Hardware</vt:lpstr>
      <vt:lpstr>Hardware</vt:lpstr>
      <vt:lpstr>Hardware</vt:lpstr>
      <vt:lpstr>Hardware</vt:lpstr>
      <vt:lpstr>Hardware</vt:lpstr>
      <vt:lpstr>Hardware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Parking Guidance System Solution</dc:title>
  <dc:creator>Bui Phu Hiep</dc:creator>
  <cp:lastModifiedBy>Bui Phu Hiep</cp:lastModifiedBy>
  <cp:revision>17</cp:revision>
  <dcterms:created xsi:type="dcterms:W3CDTF">2017-04-17T02:41:24Z</dcterms:created>
  <dcterms:modified xsi:type="dcterms:W3CDTF">2017-04-20T03:49:11Z</dcterms:modified>
</cp:coreProperties>
</file>